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4"/>
  </p:sldMasterIdLst>
  <p:notesMasterIdLst>
    <p:notesMasterId r:id="rId13"/>
  </p:notesMasterIdLst>
  <p:handoutMasterIdLst>
    <p:handoutMasterId r:id="rId14"/>
  </p:handoutMasterIdLst>
  <p:sldIdLst>
    <p:sldId id="256" r:id="rId5"/>
    <p:sldId id="270" r:id="rId6"/>
    <p:sldId id="271" r:id="rId7"/>
    <p:sldId id="272" r:id="rId8"/>
    <p:sldId id="274" r:id="rId9"/>
    <p:sldId id="275" r:id="rId10"/>
    <p:sldId id="276" r:id="rId11"/>
    <p:sldId id="273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C24"/>
    <a:srgbClr val="EB1E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9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87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06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ébastien Bardou" userId="e36be71cd56b1a49" providerId="LiveId" clId="{C54DA0D6-BEAD-4B59-A718-FE4A47584ABC}"/>
    <pc:docChg chg="custSel addSld modSld modMainMaster">
      <pc:chgData name="Sébastien Bardou" userId="e36be71cd56b1a49" providerId="LiveId" clId="{C54DA0D6-BEAD-4B59-A718-FE4A47584ABC}" dt="2017-11-09T17:20:03.047" v="34" actId="2696"/>
      <pc:docMkLst>
        <pc:docMk/>
      </pc:docMkLst>
      <pc:sldChg chg="addSp delSp modSp add">
        <pc:chgData name="Sébastien Bardou" userId="e36be71cd56b1a49" providerId="LiveId" clId="{C54DA0D6-BEAD-4B59-A718-FE4A47584ABC}" dt="2017-11-09T17:18:05.894" v="13"/>
        <pc:sldMkLst>
          <pc:docMk/>
          <pc:sldMk cId="795518187" sldId="268"/>
        </pc:sldMkLst>
        <pc:spChg chg="add del">
          <ac:chgData name="Sébastien Bardou" userId="e36be71cd56b1a49" providerId="LiveId" clId="{C54DA0D6-BEAD-4B59-A718-FE4A47584ABC}" dt="2017-11-09T17:18:05.894" v="13"/>
          <ac:spMkLst>
            <pc:docMk/>
            <pc:sldMk cId="795518187" sldId="268"/>
            <ac:spMk id="2" creationId="{EBB3811E-572D-4B36-91FE-DD2C5354F08C}"/>
          </ac:spMkLst>
        </pc:spChg>
        <pc:spChg chg="add del">
          <ac:chgData name="Sébastien Bardou" userId="e36be71cd56b1a49" providerId="LiveId" clId="{C54DA0D6-BEAD-4B59-A718-FE4A47584ABC}" dt="2017-11-09T17:18:05.894" v="13"/>
          <ac:spMkLst>
            <pc:docMk/>
            <pc:sldMk cId="795518187" sldId="268"/>
            <ac:spMk id="3" creationId="{BF174FBF-2F43-49B0-8263-96332763D684}"/>
          </ac:spMkLst>
        </pc:spChg>
        <pc:spChg chg="add del mod">
          <ac:chgData name="Sébastien Bardou" userId="e36be71cd56b1a49" providerId="LiveId" clId="{C54DA0D6-BEAD-4B59-A718-FE4A47584ABC}" dt="2017-11-09T17:18:05.894" v="13"/>
          <ac:spMkLst>
            <pc:docMk/>
            <pc:sldMk cId="795518187" sldId="268"/>
            <ac:spMk id="6" creationId="{DDDF8193-EC7C-4101-86A3-B288ED4E7A8E}"/>
          </ac:spMkLst>
        </pc:spChg>
      </pc:sldChg>
      <pc:sldMasterChg chg="delSldLayout modSldLayout">
        <pc:chgData name="Sébastien Bardou" userId="e36be71cd56b1a49" providerId="LiveId" clId="{C54DA0D6-BEAD-4B59-A718-FE4A47584ABC}" dt="2017-11-09T17:20:03.047" v="34" actId="2696"/>
        <pc:sldMasterMkLst>
          <pc:docMk/>
          <pc:sldMasterMk cId="3149811427" sldId="2147483656"/>
        </pc:sldMasterMkLst>
        <pc:sldLayoutChg chg="addSp delSp modSp del">
          <pc:chgData name="Sébastien Bardou" userId="e36be71cd56b1a49" providerId="LiveId" clId="{C54DA0D6-BEAD-4B59-A718-FE4A47584ABC}" dt="2017-11-09T17:18:36.546" v="16" actId="2696"/>
          <pc:sldLayoutMkLst>
            <pc:docMk/>
            <pc:sldMasterMk cId="3149811427" sldId="2147483656"/>
            <pc:sldLayoutMk cId="851861274" sldId="2147483664"/>
          </pc:sldLayoutMkLst>
          <pc:spChg chg="mod">
            <ac:chgData name="Sébastien Bardou" userId="e36be71cd56b1a49" providerId="LiveId" clId="{C54DA0D6-BEAD-4B59-A718-FE4A47584ABC}" dt="2017-11-09T17:17:27.839" v="6" actId="20577"/>
            <ac:spMkLst>
              <pc:docMk/>
              <pc:sldMasterMk cId="3149811427" sldId="2147483656"/>
              <pc:sldLayoutMk cId="851861274" sldId="2147483664"/>
              <ac:spMk id="2" creationId="{00000000-0000-0000-0000-000000000000}"/>
            </ac:spMkLst>
          </pc:spChg>
          <pc:spChg chg="del mod">
            <ac:chgData name="Sébastien Bardou" userId="e36be71cd56b1a49" providerId="LiveId" clId="{C54DA0D6-BEAD-4B59-A718-FE4A47584ABC}" dt="2017-11-09T17:17:47.113" v="9" actId="478"/>
            <ac:spMkLst>
              <pc:docMk/>
              <pc:sldMasterMk cId="3149811427" sldId="2147483656"/>
              <pc:sldLayoutMk cId="851861274" sldId="2147483664"/>
              <ac:spMk id="3" creationId="{00000000-0000-0000-0000-000000000000}"/>
            </ac:spMkLst>
          </pc:spChg>
          <pc:spChg chg="add del">
            <ac:chgData name="Sébastien Bardou" userId="e36be71cd56b1a49" providerId="LiveId" clId="{C54DA0D6-BEAD-4B59-A718-FE4A47584ABC}" dt="2017-11-09T17:18:34.851" v="15" actId="11529"/>
            <ac:spMkLst>
              <pc:docMk/>
              <pc:sldMasterMk cId="3149811427" sldId="2147483656"/>
              <pc:sldLayoutMk cId="851861274" sldId="2147483664"/>
              <ac:spMk id="9" creationId="{13464F17-6DF9-43CE-B009-3BB820218C16}"/>
            </ac:spMkLst>
          </pc:spChg>
          <pc:spChg chg="add del mod">
            <ac:chgData name="Sébastien Bardou" userId="e36be71cd56b1a49" providerId="LiveId" clId="{C54DA0D6-BEAD-4B59-A718-FE4A47584ABC}" dt="2017-11-09T17:18:34.851" v="15" actId="11529"/>
            <ac:spMkLst>
              <pc:docMk/>
              <pc:sldMasterMk cId="3149811427" sldId="2147483656"/>
              <pc:sldLayoutMk cId="851861274" sldId="2147483664"/>
              <ac:spMk id="10" creationId="{E0CD3246-33C3-4F6D-BFAA-6E9F15839256}"/>
            </ac:spMkLst>
          </pc:spChg>
          <pc:graphicFrameChg chg="add">
            <ac:chgData name="Sébastien Bardou" userId="e36be71cd56b1a49" providerId="LiveId" clId="{C54DA0D6-BEAD-4B59-A718-FE4A47584ABC}" dt="2017-11-09T17:17:47.668" v="10"/>
            <ac:graphicFrameMkLst>
              <pc:docMk/>
              <pc:sldMasterMk cId="3149811427" sldId="2147483656"/>
              <pc:sldLayoutMk cId="851861274" sldId="2147483664"/>
              <ac:graphicFrameMk id="4" creationId="{A432D60B-FF20-465A-B3F4-610388FC7792}"/>
            </ac:graphicFrameMkLst>
          </pc:graphicFrameChg>
        </pc:sldLayoutChg>
        <pc:sldLayoutChg chg="addSp delSp modSp del">
          <pc:chgData name="Sébastien Bardou" userId="e36be71cd56b1a49" providerId="LiveId" clId="{C54DA0D6-BEAD-4B59-A718-FE4A47584ABC}" dt="2017-11-09T17:20:03.047" v="34" actId="2696"/>
          <pc:sldLayoutMkLst>
            <pc:docMk/>
            <pc:sldMasterMk cId="3149811427" sldId="2147483656"/>
            <pc:sldLayoutMk cId="1795213387" sldId="2147483664"/>
          </pc:sldLayoutMkLst>
          <pc:spChg chg="mod">
            <ac:chgData name="Sébastien Bardou" userId="e36be71cd56b1a49" providerId="LiveId" clId="{C54DA0D6-BEAD-4B59-A718-FE4A47584ABC}" dt="2017-11-09T17:18:47.412" v="22" actId="20577"/>
            <ac:spMkLst>
              <pc:docMk/>
              <pc:sldMasterMk cId="3149811427" sldId="2147483656"/>
              <pc:sldLayoutMk cId="1795213387" sldId="2147483664"/>
              <ac:spMk id="2" creationId="{A45A3789-92A6-41E8-A20B-1F69EE4211AB}"/>
            </ac:spMkLst>
          </pc:spChg>
          <pc:spChg chg="add del">
            <ac:chgData name="Sébastien Bardou" userId="e36be71cd56b1a49" providerId="LiveId" clId="{C54DA0D6-BEAD-4B59-A718-FE4A47584ABC}" dt="2017-11-09T17:18:58.668" v="25" actId="11529"/>
            <ac:spMkLst>
              <pc:docMk/>
              <pc:sldMasterMk cId="3149811427" sldId="2147483656"/>
              <pc:sldLayoutMk cId="1795213387" sldId="2147483664"/>
              <ac:spMk id="6" creationId="{28E27DB7-5897-444C-B87D-7284730218CF}"/>
            </ac:spMkLst>
          </pc:spChg>
          <pc:spChg chg="add mod">
            <ac:chgData name="Sébastien Bardou" userId="e36be71cd56b1a49" providerId="LiveId" clId="{C54DA0D6-BEAD-4B59-A718-FE4A47584ABC}" dt="2017-11-09T17:19:48.822" v="33" actId="20577"/>
            <ac:spMkLst>
              <pc:docMk/>
              <pc:sldMasterMk cId="3149811427" sldId="2147483656"/>
              <pc:sldLayoutMk cId="1795213387" sldId="2147483664"/>
              <ac:spMk id="7" creationId="{A28921AE-BEF6-421E-A471-7941CF60E581}"/>
            </ac:spMkLst>
          </pc:spChg>
          <pc:graphicFrameChg chg="add del">
            <ac:chgData name="Sébastien Bardou" userId="e36be71cd56b1a49" providerId="LiveId" clId="{C54DA0D6-BEAD-4B59-A718-FE4A47584ABC}" dt="2017-11-09T17:18:52.195" v="24"/>
            <ac:graphicFrameMkLst>
              <pc:docMk/>
              <pc:sldMasterMk cId="3149811427" sldId="2147483656"/>
              <pc:sldLayoutMk cId="1795213387" sldId="2147483664"/>
              <ac:graphicFrameMk id="5" creationId="{8B9475D9-3FFD-4EF8-A687-A52CCC83C62D}"/>
            </ac:graphicFrameMkLst>
          </pc:graphicFrameChg>
          <pc:graphicFrameChg chg="add del">
            <ac:chgData name="Sébastien Bardou" userId="e36be71cd56b1a49" providerId="LiveId" clId="{C54DA0D6-BEAD-4B59-A718-FE4A47584ABC}" dt="2017-11-09T17:19:45.087" v="32" actId="478"/>
            <ac:graphicFrameMkLst>
              <pc:docMk/>
              <pc:sldMasterMk cId="3149811427" sldId="2147483656"/>
              <pc:sldLayoutMk cId="1795213387" sldId="2147483664"/>
              <ac:graphicFrameMk id="8" creationId="{53110691-D3B2-43A9-9974-4BCAE30F8732}"/>
            </ac:graphicFrameMkLst>
          </pc:graphicFrame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E8A6B-9231-4B83-B2DA-442D355DA4AD}" type="datetime1">
              <a:rPr lang="fr-FR" smtClean="0"/>
              <a:t>26/06/2019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52038-6A31-4576-AB66-450857BC1CA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673577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114EA7-A2AA-4C85-8AF0-A80CE1427D80}" type="datetime1">
              <a:rPr lang="fr-FR" smtClean="0"/>
              <a:t>26/06/2019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DE392C-A1E6-4D56-AB36-2B7259755D2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112162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9114EA7-A2AA-4C85-8AF0-A80CE1427D80}" type="datetime1">
              <a:rPr lang="fr-FR" smtClean="0"/>
              <a:t>26/06/2019</a:t>
            </a:fld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DE392C-A1E6-4D56-AB36-2B7259755D27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3855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4400856"/>
            <a:ext cx="12192000" cy="2160000"/>
          </a:xfrm>
        </p:spPr>
        <p:txBody>
          <a:bodyPr lIns="360000" tIns="360000" rIns="360000" bIns="0"/>
          <a:lstStyle>
            <a:lvl1pPr marL="0" indent="0" algn="l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Modifier le style des sous-titres du masque</a:t>
            </a:r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0" y="2150052"/>
            <a:ext cx="12192000" cy="2160000"/>
          </a:xfrm>
          <a:solidFill>
            <a:srgbClr val="ED1C24"/>
          </a:solidFill>
        </p:spPr>
        <p:txBody>
          <a:bodyPr lIns="360000" rIns="36000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LexisNexis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418207-66A4-4504-AB9D-C87A7098B4F9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0706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635922" y="103698"/>
            <a:ext cx="556078" cy="9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180000" tIns="0" rIns="180000" bIns="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fr-FR" sz="26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8207-66A4-4504-AB9D-C87A7098B4F9}" type="slidenum">
              <a:rPr lang="fr-FR" smtClean="0"/>
              <a:t>‹#›</a:t>
            </a:fld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87D855-1A9F-4024-A383-9C617D4EB71E}"/>
              </a:ext>
            </a:extLst>
          </p:cNvPr>
          <p:cNvSpPr/>
          <p:nvPr userDrawn="1"/>
        </p:nvSpPr>
        <p:spPr>
          <a:xfrm>
            <a:off x="11635922" y="103698"/>
            <a:ext cx="556078" cy="9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180000" tIns="0" rIns="180000" bIns="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fr-FR" sz="26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25417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8207-66A4-4504-AB9D-C87A7098B4F9}" type="slidenum">
              <a:rPr lang="fr-FR" smtClean="0"/>
              <a:t>‹#›</a:t>
            </a:fld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11635922" y="103698"/>
            <a:ext cx="556078" cy="9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180000" tIns="0" rIns="180000" bIns="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fr-FR" sz="26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C22CA92-C332-401E-B2BA-9EC8FDA5DC2E}"/>
              </a:ext>
            </a:extLst>
          </p:cNvPr>
          <p:cNvSpPr/>
          <p:nvPr userDrawn="1"/>
        </p:nvSpPr>
        <p:spPr>
          <a:xfrm>
            <a:off x="11635922" y="103698"/>
            <a:ext cx="556078" cy="9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180000" tIns="0" rIns="180000" bIns="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fr-FR" sz="26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00348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8207-66A4-4504-AB9D-C87A7098B4F9}" type="slidenum">
              <a:rPr lang="fr-FR" smtClean="0"/>
              <a:t>‹#›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1635922" y="103698"/>
            <a:ext cx="556078" cy="9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180000" tIns="0" rIns="180000" bIns="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fr-FR" sz="26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4272B8-CE49-4445-BD30-A3385BDC1702}"/>
              </a:ext>
            </a:extLst>
          </p:cNvPr>
          <p:cNvSpPr/>
          <p:nvPr userDrawn="1"/>
        </p:nvSpPr>
        <p:spPr>
          <a:xfrm>
            <a:off x="11635922" y="103698"/>
            <a:ext cx="556078" cy="9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180000" tIns="0" rIns="180000" bIns="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fr-FR" sz="26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00210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8207-66A4-4504-AB9D-C87A7098B4F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3130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0" y="4318478"/>
            <a:ext cx="12192000" cy="2160000"/>
          </a:xfrm>
        </p:spPr>
        <p:txBody>
          <a:bodyPr lIns="360000" tIns="360000" rIns="360000" bIns="0"/>
          <a:lstStyle>
            <a:lvl1pPr marL="0" indent="0" algn="l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fr-FR" dirty="0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0" y="2150052"/>
            <a:ext cx="12192000" cy="2160000"/>
          </a:xfrm>
          <a:solidFill>
            <a:srgbClr val="ED1C24"/>
          </a:solidFill>
        </p:spPr>
        <p:txBody>
          <a:bodyPr lIns="360000" rIns="360000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0675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98000"/>
            <a:ext cx="12192001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" y="0"/>
            <a:ext cx="12192001" cy="108000"/>
          </a:xfrm>
          <a:prstGeom prst="rect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0" y="103697"/>
            <a:ext cx="10752000" cy="9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180000" tIns="0" rIns="180000" bIns="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5922" y="1440000"/>
            <a:ext cx="111600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0" y="6492875"/>
            <a:ext cx="7920000" cy="360000"/>
          </a:xfrm>
          <a:prstGeom prst="rect">
            <a:avLst/>
          </a:prstGeom>
        </p:spPr>
        <p:txBody>
          <a:bodyPr vert="horz" lIns="144000" tIns="0" rIns="14400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/>
              <a:t>LexisNexis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0752000" y="6492875"/>
            <a:ext cx="1440000" cy="360000"/>
          </a:xfrm>
          <a:prstGeom prst="rect">
            <a:avLst/>
          </a:prstGeom>
        </p:spPr>
        <p:txBody>
          <a:bodyPr vert="horz" lIns="144000" tIns="0" rIns="144000" bIns="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6418207-66A4-4504-AB9D-C87A7098B4F9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000" y="0"/>
            <a:ext cx="883922" cy="139293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EE3475E-DBA8-462F-8EB0-749B09DBF86C}"/>
              </a:ext>
            </a:extLst>
          </p:cNvPr>
          <p:cNvSpPr/>
          <p:nvPr userDrawn="1"/>
        </p:nvSpPr>
        <p:spPr>
          <a:xfrm>
            <a:off x="0" y="6498000"/>
            <a:ext cx="12192001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Comment accéder à Lexis 360 </a:t>
            </a:r>
            <a:r>
              <a:rPr lang="fr-FR" sz="1200" dirty="0" smtClean="0"/>
              <a:t>? </a:t>
            </a:r>
            <a:r>
              <a:rPr lang="fr-FR" sz="1200" dirty="0"/>
              <a:t>– Nouvel utilisateur – Mars 2019</a:t>
            </a: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520818-63DB-4ABA-813B-21335B914813}"/>
              </a:ext>
            </a:extLst>
          </p:cNvPr>
          <p:cNvSpPr/>
          <p:nvPr userDrawn="1"/>
        </p:nvSpPr>
        <p:spPr>
          <a:xfrm>
            <a:off x="-1" y="0"/>
            <a:ext cx="12192001" cy="108000"/>
          </a:xfrm>
          <a:prstGeom prst="rect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B1F1809-63E9-4040-B6F1-F126C7DD1DB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000" y="0"/>
            <a:ext cx="883922" cy="139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81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60" r:id="rId3"/>
    <p:sldLayoutId id="2147483661" r:id="rId4"/>
    <p:sldLayoutId id="2147483662" r:id="rId5"/>
    <p:sldLayoutId id="2147483649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ED1C24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D1C24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D1C24"/>
        </a:buClr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err="1"/>
              <a:t>LexisNexis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Comment accéder à Lexis </a:t>
            </a:r>
            <a:r>
              <a:rPr lang="fr-FR" dirty="0" smtClean="0"/>
              <a:t>360? 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Nouvel utilisateur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256" y="187912"/>
            <a:ext cx="4051751" cy="113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113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b="1" dirty="0"/>
              <a:t>1</a:t>
            </a:r>
            <a:r>
              <a:rPr lang="fr-FR" b="1" baseline="30000" dirty="0"/>
              <a:t>re</a:t>
            </a:r>
            <a:r>
              <a:rPr lang="fr-FR" b="1" dirty="0"/>
              <a:t> étape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Connectez-vous au centre de ressources numériques de votre établissement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827" y="1353190"/>
            <a:ext cx="8694127" cy="462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13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b="1" dirty="0"/>
              <a:t>2</a:t>
            </a:r>
            <a:r>
              <a:rPr lang="fr-FR" b="1" baseline="30000" dirty="0"/>
              <a:t>e</a:t>
            </a:r>
            <a:r>
              <a:rPr lang="fr-FR" b="1" dirty="0"/>
              <a:t> étape</a:t>
            </a:r>
            <a:r>
              <a:rPr lang="fr-FR" dirty="0"/>
              <a:t> </a:t>
            </a:r>
            <a:br>
              <a:rPr lang="fr-FR" dirty="0"/>
            </a:br>
            <a:r>
              <a:rPr lang="fr-FR" dirty="0"/>
              <a:t>Saisissez </a:t>
            </a:r>
            <a:r>
              <a:rPr lang="fr-FR" dirty="0" smtClean="0"/>
              <a:t>votre </a:t>
            </a:r>
            <a:r>
              <a:rPr lang="fr-FR" dirty="0" smtClean="0"/>
              <a:t>IAM ou produit </a:t>
            </a:r>
            <a:r>
              <a:rPr lang="fr-FR" dirty="0" err="1" smtClean="0"/>
              <a:t>LuxTrust</a:t>
            </a:r>
            <a:endParaRPr lang="fr-F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221" y="1419641"/>
            <a:ext cx="9100771" cy="466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64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b="1" dirty="0"/>
              <a:t>3e étape – 1</a:t>
            </a:r>
            <a:r>
              <a:rPr lang="fr-FR" b="1" baseline="30000" dirty="0"/>
              <a:t>ère</a:t>
            </a:r>
            <a:r>
              <a:rPr lang="fr-FR" b="1" dirty="0"/>
              <a:t> connexion</a:t>
            </a:r>
            <a:br>
              <a:rPr lang="fr-FR" b="1" dirty="0"/>
            </a:br>
            <a:r>
              <a:rPr lang="fr-FR" dirty="0"/>
              <a:t>Authentification par email</a:t>
            </a:r>
          </a:p>
        </p:txBody>
      </p:sp>
      <p:grpSp>
        <p:nvGrpSpPr>
          <p:cNvPr id="11" name="Groupe 10"/>
          <p:cNvGrpSpPr/>
          <p:nvPr/>
        </p:nvGrpSpPr>
        <p:grpSpPr>
          <a:xfrm>
            <a:off x="2730130" y="1622318"/>
            <a:ext cx="5040000" cy="3333348"/>
            <a:chOff x="6379021" y="2484466"/>
            <a:chExt cx="5040000" cy="3333348"/>
          </a:xfrm>
        </p:grpSpPr>
        <p:pic>
          <p:nvPicPr>
            <p:cNvPr id="5" name="Image 4" descr="Lexis 360® - portail d'information et de recherche juridique pour avocat - Google Chrome"/>
            <p:cNvPicPr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691" t="-89" r="2529" b="61494"/>
            <a:stretch/>
          </p:blipFill>
          <p:spPr>
            <a:xfrm>
              <a:off x="6379021" y="3001464"/>
              <a:ext cx="5040000" cy="28163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" name="ZoneTexte 5"/>
            <p:cNvSpPr txBox="1"/>
            <p:nvPr/>
          </p:nvSpPr>
          <p:spPr>
            <a:xfrm>
              <a:off x="7588311" y="2484466"/>
              <a:ext cx="26974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b="1" dirty="0"/>
                <a:t>Authentification par email</a:t>
              </a:r>
            </a:p>
          </p:txBody>
        </p:sp>
        <p:sp>
          <p:nvSpPr>
            <p:cNvPr id="3" name="Ellipse 2"/>
            <p:cNvSpPr/>
            <p:nvPr/>
          </p:nvSpPr>
          <p:spPr>
            <a:xfrm>
              <a:off x="8797181" y="3001464"/>
              <a:ext cx="1941792" cy="757917"/>
            </a:xfrm>
            <a:prstGeom prst="ellipse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54509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b="1" dirty="0"/>
              <a:t>3e étape (suite) – 1</a:t>
            </a:r>
            <a:r>
              <a:rPr lang="fr-FR" b="1" baseline="30000" dirty="0"/>
              <a:t>ère</a:t>
            </a:r>
            <a:r>
              <a:rPr lang="fr-FR" b="1" dirty="0"/>
              <a:t> connexion</a:t>
            </a:r>
            <a:br>
              <a:rPr lang="fr-FR" b="1" dirty="0"/>
            </a:br>
            <a:r>
              <a:rPr lang="fr-FR" dirty="0"/>
              <a:t>Authentification par email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1196915" y="1418096"/>
            <a:ext cx="2683116" cy="44141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fr-FR" sz="1400" dirty="0"/>
              <a:t>Cliquez sur « Se connecter »</a:t>
            </a:r>
          </a:p>
        </p:txBody>
      </p:sp>
      <p:pic>
        <p:nvPicPr>
          <p:cNvPr id="12" name="Image 11" descr="Lexis 360® - portail d'information et de recherche juridique pour avocat - Google Chrome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91" t="-89" r="2529" b="61494"/>
          <a:stretch/>
        </p:blipFill>
        <p:spPr>
          <a:xfrm>
            <a:off x="465833" y="2088267"/>
            <a:ext cx="4145280" cy="25661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ZoneTexte 14"/>
          <p:cNvSpPr txBox="1"/>
          <p:nvPr/>
        </p:nvSpPr>
        <p:spPr>
          <a:xfrm>
            <a:off x="5641669" y="1324083"/>
            <a:ext cx="5682750" cy="6294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/>
            <a:r>
              <a:rPr lang="fr-FR" sz="1400" dirty="0"/>
              <a:t>Sur la page d’authentification cliquez sur </a:t>
            </a:r>
          </a:p>
          <a:p>
            <a:pPr lvl="0"/>
            <a:r>
              <a:rPr lang="fr-FR" sz="1400" dirty="0"/>
              <a:t>« Créer un profil maintenant »</a:t>
            </a:r>
          </a:p>
        </p:txBody>
      </p:sp>
      <p:sp>
        <p:nvSpPr>
          <p:cNvPr id="17" name="Ellipse 16"/>
          <p:cNvSpPr/>
          <p:nvPr/>
        </p:nvSpPr>
        <p:spPr>
          <a:xfrm>
            <a:off x="752485" y="1422997"/>
            <a:ext cx="252000" cy="25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/>
              <a:t>1</a:t>
            </a:r>
          </a:p>
        </p:txBody>
      </p:sp>
      <p:sp>
        <p:nvSpPr>
          <p:cNvPr id="18" name="Ellipse 17"/>
          <p:cNvSpPr/>
          <p:nvPr/>
        </p:nvSpPr>
        <p:spPr>
          <a:xfrm>
            <a:off x="5222374" y="1419982"/>
            <a:ext cx="252000" cy="25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/>
              <a:t>2</a:t>
            </a:r>
          </a:p>
        </p:txBody>
      </p:sp>
      <p:sp>
        <p:nvSpPr>
          <p:cNvPr id="21" name="Ellipse 20"/>
          <p:cNvSpPr/>
          <p:nvPr/>
        </p:nvSpPr>
        <p:spPr>
          <a:xfrm>
            <a:off x="2713071" y="2186630"/>
            <a:ext cx="974185" cy="43542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53EE73B-08BF-4DC7-A44B-F6A1A58FE0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064" y="2088267"/>
            <a:ext cx="7270812" cy="357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8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03697"/>
            <a:ext cx="10752000" cy="654124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8207-66A4-4504-AB9D-C87A7098B4F9}" type="slidenum">
              <a:rPr lang="fr-FR" smtClean="0"/>
              <a:t>6</a:t>
            </a:fld>
            <a:endParaRPr lang="fr-FR"/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0" y="136984"/>
            <a:ext cx="10752000" cy="62083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180000" tIns="0" rIns="18000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3e étape (suite) – 1</a:t>
            </a:r>
            <a:r>
              <a:rPr lang="fr-FR" b="1" baseline="30000" dirty="0"/>
              <a:t>ère</a:t>
            </a:r>
            <a:r>
              <a:rPr lang="fr-FR" b="1" dirty="0"/>
              <a:t> connexion</a:t>
            </a:r>
            <a:br>
              <a:rPr lang="fr-FR" b="1" dirty="0"/>
            </a:br>
            <a:r>
              <a:rPr lang="fr-FR" dirty="0"/>
              <a:t>Une authentification par email est requise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514F2A-71A6-4A3B-84BC-7E1DEDC945F9}"/>
              </a:ext>
            </a:extLst>
          </p:cNvPr>
          <p:cNvSpPr txBox="1"/>
          <p:nvPr/>
        </p:nvSpPr>
        <p:spPr>
          <a:xfrm>
            <a:off x="875992" y="1027572"/>
            <a:ext cx="4626662" cy="5511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fr-FR" sz="1400" dirty="0"/>
              <a:t>Saisissez vos prénom / nom / email (email étudiant)  </a:t>
            </a:r>
          </a:p>
          <a:p>
            <a:r>
              <a:rPr lang="fr-FR" sz="1400" dirty="0"/>
              <a:t>et cliquez sur Suivant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A93A90D-7A64-4AB1-BDC4-D7FB1E131981}"/>
              </a:ext>
            </a:extLst>
          </p:cNvPr>
          <p:cNvSpPr txBox="1"/>
          <p:nvPr/>
        </p:nvSpPr>
        <p:spPr>
          <a:xfrm>
            <a:off x="904549" y="4168071"/>
            <a:ext cx="4333978" cy="8211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/>
            <a:r>
              <a:rPr lang="fr-FR" sz="1400" dirty="0"/>
              <a:t>Personnalisez votre code d’accès (votre Identifiant)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68852FF-714D-48F2-A44E-E5DFB99708AD}"/>
              </a:ext>
            </a:extLst>
          </p:cNvPr>
          <p:cNvSpPr/>
          <p:nvPr/>
        </p:nvSpPr>
        <p:spPr>
          <a:xfrm>
            <a:off x="609377" y="1124279"/>
            <a:ext cx="252000" cy="25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/>
              <a:t>3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1A711FEC-F651-44E2-B45D-52F0ABC8704C}"/>
              </a:ext>
            </a:extLst>
          </p:cNvPr>
          <p:cNvSpPr/>
          <p:nvPr/>
        </p:nvSpPr>
        <p:spPr>
          <a:xfrm>
            <a:off x="5942365" y="849073"/>
            <a:ext cx="252000" cy="25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/>
              <a:t>5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CF10E1DE-613E-4770-98C2-71A9184C4D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377" y="1646030"/>
            <a:ext cx="3257042" cy="2488748"/>
          </a:xfrm>
          <a:prstGeom prst="rect">
            <a:avLst/>
          </a:prstGeom>
        </p:spPr>
      </p:pic>
      <p:pic>
        <p:nvPicPr>
          <p:cNvPr id="17" name="Picture 5" descr="a0567f52ba3df0eb4c3c23d8a9690e263ec4c34b@zimbra">
            <a:extLst>
              <a:ext uri="{FF2B5EF4-FFF2-40B4-BE49-F238E27FC236}">
                <a16:creationId xmlns:a16="http://schemas.microsoft.com/office/drawing/2014/main" id="{91EDF26F-63D7-4E16-9753-114F4679B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365" y="1159121"/>
            <a:ext cx="3917300" cy="394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Ellipse 17">
            <a:extLst>
              <a:ext uri="{FF2B5EF4-FFF2-40B4-BE49-F238E27FC236}">
                <a16:creationId xmlns:a16="http://schemas.microsoft.com/office/drawing/2014/main" id="{80F2BFF6-F3E0-4F87-9A82-810C4DCF7441}"/>
              </a:ext>
            </a:extLst>
          </p:cNvPr>
          <p:cNvSpPr/>
          <p:nvPr/>
        </p:nvSpPr>
        <p:spPr>
          <a:xfrm>
            <a:off x="652549" y="4202092"/>
            <a:ext cx="252000" cy="25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/>
              <a:t>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3EDDDFD-C464-4FAD-A7F3-C8CD30E02C35}"/>
              </a:ext>
            </a:extLst>
          </p:cNvPr>
          <p:cNvSpPr txBox="1"/>
          <p:nvPr/>
        </p:nvSpPr>
        <p:spPr>
          <a:xfrm>
            <a:off x="6194365" y="750777"/>
            <a:ext cx="4333978" cy="8211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/>
            <a:r>
              <a:rPr lang="fr-FR" sz="1400" dirty="0"/>
              <a:t>Personnalisez votre mot de passe, répondez à la question secrète, confirmez votre email et cliquez sur « Suivant »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CE770D95-4451-4150-8B65-986BA2D3D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4365" y="5126879"/>
            <a:ext cx="2914124" cy="1365996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7A860C47-A3E0-4C2D-A86C-8CD883E805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993" y="4667406"/>
            <a:ext cx="37052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72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8207-66A4-4504-AB9D-C87A7098B4F9}" type="slidenum">
              <a:rPr lang="fr-FR" smtClean="0"/>
              <a:t>7</a:t>
            </a:fld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1110855" y="1764138"/>
            <a:ext cx="4626662" cy="533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/>
            <a:r>
              <a:rPr lang="fr-FR" sz="1400" dirty="0"/>
              <a:t>Définissez vos préférences de localisation et cliquez sur « Soumettre »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659933" y="1724914"/>
            <a:ext cx="3398461" cy="403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/>
            <a:r>
              <a:rPr lang="fr-FR" sz="1400" dirty="0"/>
              <a:t>Vous êtes connecté</a:t>
            </a:r>
          </a:p>
        </p:txBody>
      </p:sp>
      <p:sp>
        <p:nvSpPr>
          <p:cNvPr id="8" name="Ellipse 7"/>
          <p:cNvSpPr/>
          <p:nvPr/>
        </p:nvSpPr>
        <p:spPr>
          <a:xfrm>
            <a:off x="761117" y="1793197"/>
            <a:ext cx="252000" cy="25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/>
              <a:t>6</a:t>
            </a:r>
          </a:p>
        </p:txBody>
      </p:sp>
      <p:sp>
        <p:nvSpPr>
          <p:cNvPr id="9" name="Ellipse 8"/>
          <p:cNvSpPr/>
          <p:nvPr/>
        </p:nvSpPr>
        <p:spPr>
          <a:xfrm>
            <a:off x="6183815" y="1778915"/>
            <a:ext cx="252000" cy="25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/>
              <a:t>7</a:t>
            </a:r>
          </a:p>
        </p:txBody>
      </p:sp>
      <p:sp>
        <p:nvSpPr>
          <p:cNvPr id="10" name="Titre 1"/>
          <p:cNvSpPr txBox="1">
            <a:spLocks/>
          </p:cNvSpPr>
          <p:nvPr/>
        </p:nvSpPr>
        <p:spPr>
          <a:xfrm>
            <a:off x="0" y="103697"/>
            <a:ext cx="10752000" cy="90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180000" tIns="0" rIns="18000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3e étape (suite) – 1</a:t>
            </a:r>
            <a:r>
              <a:rPr lang="fr-FR" b="1" baseline="30000" dirty="0"/>
              <a:t>ère</a:t>
            </a:r>
            <a:r>
              <a:rPr lang="fr-FR" b="1" dirty="0"/>
              <a:t> connexion</a:t>
            </a:r>
            <a:br>
              <a:rPr lang="fr-FR" b="1" dirty="0"/>
            </a:br>
            <a:r>
              <a:rPr lang="fr-FR" dirty="0"/>
              <a:t>Authentification par email</a:t>
            </a:r>
          </a:p>
        </p:txBody>
      </p:sp>
      <p:pic>
        <p:nvPicPr>
          <p:cNvPr id="3074" name="Picture 2" descr="7043613994acd97d20694da0c0002f0cc8826bb5@zimbr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3" t="3324" r="37940" b="36658"/>
          <a:stretch/>
        </p:blipFill>
        <p:spPr bwMode="auto">
          <a:xfrm>
            <a:off x="1104451" y="2322812"/>
            <a:ext cx="4271548" cy="298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7517" y="2460235"/>
            <a:ext cx="4920888" cy="182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84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4</a:t>
            </a:r>
            <a:r>
              <a:rPr lang="fr-FR" b="1" baseline="30000" dirty="0"/>
              <a:t>e</a:t>
            </a:r>
            <a:r>
              <a:rPr lang="fr-FR" b="1" dirty="0"/>
              <a:t> étape – Connexions suivantes</a:t>
            </a:r>
            <a:endParaRPr lang="fr-FR" dirty="0"/>
          </a:p>
        </p:txBody>
      </p:sp>
      <p:sp>
        <p:nvSpPr>
          <p:cNvPr id="26" name="ZoneTexte 25"/>
          <p:cNvSpPr txBox="1"/>
          <p:nvPr/>
        </p:nvSpPr>
        <p:spPr>
          <a:xfrm>
            <a:off x="578083" y="1092604"/>
            <a:ext cx="5103067" cy="719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fr-FR" sz="1400" dirty="0"/>
              <a:t>À la prochaine connexion, sur l’écran d’authentification, renseignez votre code utilisateur</a:t>
            </a:r>
          </a:p>
          <a:p>
            <a:r>
              <a:rPr lang="fr-FR" sz="1400" dirty="0"/>
              <a:t> (qui est votre email étudiant, sauf si vous l’avez modifié)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6707982" y="1131149"/>
            <a:ext cx="3838098" cy="6055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fr-FR" sz="1400" dirty="0"/>
              <a:t>Renseignez votre mot de passe</a:t>
            </a:r>
          </a:p>
          <a:p>
            <a:r>
              <a:rPr lang="fr-FR" sz="1400" dirty="0"/>
              <a:t>Cochez la case « Se souvenir de moi »</a:t>
            </a:r>
          </a:p>
          <a:p>
            <a:endParaRPr lang="fr-FR" sz="1400" dirty="0"/>
          </a:p>
        </p:txBody>
      </p:sp>
      <p:sp>
        <p:nvSpPr>
          <p:cNvPr id="28" name="Ellipse 27"/>
          <p:cNvSpPr/>
          <p:nvPr/>
        </p:nvSpPr>
        <p:spPr>
          <a:xfrm>
            <a:off x="204155" y="1200574"/>
            <a:ext cx="252000" cy="25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/>
              <a:t>1</a:t>
            </a:r>
          </a:p>
        </p:txBody>
      </p:sp>
      <p:sp>
        <p:nvSpPr>
          <p:cNvPr id="29" name="Ellipse 28"/>
          <p:cNvSpPr/>
          <p:nvPr/>
        </p:nvSpPr>
        <p:spPr>
          <a:xfrm>
            <a:off x="6366904" y="1200818"/>
            <a:ext cx="252000" cy="25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/>
              <a:t>2</a:t>
            </a:r>
          </a:p>
        </p:txBody>
      </p:sp>
      <p:sp>
        <p:nvSpPr>
          <p:cNvPr id="8" name="Ellipse 7"/>
          <p:cNvSpPr/>
          <p:nvPr/>
        </p:nvSpPr>
        <p:spPr>
          <a:xfrm>
            <a:off x="7988528" y="3825112"/>
            <a:ext cx="1141847" cy="486377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/>
        </p:nvSpPr>
        <p:spPr>
          <a:xfrm>
            <a:off x="1842801" y="5950847"/>
            <a:ext cx="252000" cy="252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/>
              <a:t>3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2305798" y="5913479"/>
            <a:ext cx="7169127" cy="4661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fr-FR" sz="1400" dirty="0"/>
              <a:t>Lexis 360 retient désormais vos éléments d’identification, vous serez automatiquement authentifié lors de vos prochaines connexions  </a:t>
            </a:r>
          </a:p>
          <a:p>
            <a:endParaRPr lang="fr-FR" sz="1400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19068817-206A-4E09-B6A4-53B9BC0AA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155" y="1976211"/>
            <a:ext cx="5778759" cy="341387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B347190-85C2-4C2C-BF64-E2EE708C96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7982" y="1569929"/>
            <a:ext cx="3396495" cy="422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4371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LNF 2017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uveau template LNF 2017 [Lecture seule]" id="{14A09AC1-8144-4601-AA14-4E56929B3FAC}" vid="{DCAC1ACB-B830-495E-A988-AE86ABEE36D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CDateModified xmlns="http://schemas.microsoft.com/sharepoint/v3/fields" xsi:nil="true"/>
    <IconOverlay xmlns="http://schemas.microsoft.com/sharepoint/v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6E201E7796C844AA1BB8F304ED7DCE" ma:contentTypeVersion="2" ma:contentTypeDescription="Crée un document." ma:contentTypeScope="" ma:versionID="745f292e69fc52e306514873f33e3747">
  <xsd:schema xmlns:xsd="http://www.w3.org/2001/XMLSchema" xmlns:xs="http://www.w3.org/2001/XMLSchema" xmlns:p="http://schemas.microsoft.com/office/2006/metadata/properties" xmlns:ns2="http://schemas.microsoft.com/sharepoint/v3/fields" xmlns:ns3="http://schemas.microsoft.com/sharepoint/v4" targetNamespace="http://schemas.microsoft.com/office/2006/metadata/properties" ma:root="true" ma:fieldsID="b0da44720a7d61838c2b0a33e84a741f" ns2:_="" ns3:_="">
    <xsd:import namespace="http://schemas.microsoft.com/sharepoint/v3/fields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CDateModified" minOccurs="0"/>
                <xsd:element ref="ns3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DCDateModified" ma:index="8" nillable="true" ma:displayName="Date de modification" ma:description="Date à laquelle la ressource a été modifiée pour la dernière fois" ma:format="DateTime" ma:internalName="_DCDateModified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411D28-3CA1-4B89-94DC-FA960A563D13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sharepoint/v3/field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2E2237A-7E30-479A-BD3C-73AE553FD3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149D401-8079-403A-B851-C77A125B30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Nouveau template LNF 2017</Template>
  <TotalTime>0</TotalTime>
  <Words>179</Words>
  <Application>Microsoft Office PowerPoint</Application>
  <PresentationFormat>Widescreen</PresentationFormat>
  <Paragraphs>38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Wingdings</vt:lpstr>
      <vt:lpstr>Thème LNF 2017</vt:lpstr>
      <vt:lpstr>Comment accéder à Lexis 360?  Nouvel utilisateur</vt:lpstr>
      <vt:lpstr>1re étape Connectez-vous au centre de ressources numériques de votre établissement</vt:lpstr>
      <vt:lpstr>2e étape  Saisissez votre IAM ou produit LuxTrust</vt:lpstr>
      <vt:lpstr>3e étape – 1ère connexion Authentification par email</vt:lpstr>
      <vt:lpstr>3e étape (suite) – 1ère connexion Authentification par email</vt:lpstr>
      <vt:lpstr>PowerPoint Presentation</vt:lpstr>
      <vt:lpstr>PowerPoint Presentation</vt:lpstr>
      <vt:lpstr>4e étape – Connexions suivantes</vt:lpstr>
    </vt:vector>
  </TitlesOfParts>
  <Company>Lexisnexis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Comment s’authentifier sur Lexis 360 ?</dc:title>
  <dc:creator>DELLOME, DANIELLA (LNG-PAR)</dc:creator>
  <cp:lastModifiedBy>Juliane Schulze</cp:lastModifiedBy>
  <cp:revision>28</cp:revision>
  <dcterms:created xsi:type="dcterms:W3CDTF">2018-04-13T10:32:41Z</dcterms:created>
  <dcterms:modified xsi:type="dcterms:W3CDTF">2019-06-26T12:39:23Z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0x010100066E201E7796C844AA1BB8F304ED7DCE</vt:lpwstr>
  </property>
</Properties>
</file>